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0"/>
  </p:notesMasterIdLst>
  <p:handoutMasterIdLst>
    <p:handoutMasterId r:id="rId21"/>
  </p:handoutMasterIdLst>
  <p:sldIdLst>
    <p:sldId id="256" r:id="rId3"/>
    <p:sldId id="283" r:id="rId4"/>
    <p:sldId id="257" r:id="rId5"/>
    <p:sldId id="260" r:id="rId6"/>
    <p:sldId id="263" r:id="rId7"/>
    <p:sldId id="271" r:id="rId8"/>
    <p:sldId id="273" r:id="rId9"/>
    <p:sldId id="274" r:id="rId10"/>
    <p:sldId id="275" r:id="rId11"/>
    <p:sldId id="270" r:id="rId12"/>
    <p:sldId id="276" r:id="rId13"/>
    <p:sldId id="277" r:id="rId14"/>
    <p:sldId id="278" r:id="rId15"/>
    <p:sldId id="279" r:id="rId16"/>
    <p:sldId id="280" r:id="rId17"/>
    <p:sldId id="281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3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38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ru-RU" smtClean="0"/>
              <a:t>25.02.2016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ru-RU" smtClean="0"/>
              <a:t>25.02.2016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</a:t>
            </a:r>
            <a:r>
              <a:rPr lang="ru-RU" noProof="0" dirty="0" smtClean="0"/>
              <a:t>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935E2820-AFE1-45FA-949E-17BDB534E1DC}" type="slidenum">
              <a:rPr lang="en-US" sz="1200" b="0" i="0">
                <a:latin typeface="Euphemia"/>
                <a:ea typeface="+mn-ea"/>
                <a:cs typeface="+mn-cs"/>
              </a:rPr>
              <a:t>1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77542409-6A04-4DC6-AC3A-D3758287A8F2}" type="slidenum">
              <a:rPr lang="en-US" sz="1200" b="0" i="0">
                <a:latin typeface="Euphemia"/>
                <a:ea typeface="+mn-ea"/>
                <a:cs typeface="+mn-cs"/>
              </a:rPr>
              <a:t>3</a:t>
            </a:fld>
            <a:endParaRPr lang="en-US" sz="1200" b="0" i="0"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</a:t>
            </a:r>
            <a:r>
              <a:rPr lang="ru-RU" noProof="0" dirty="0" smtClean="0"/>
              <a:t>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ru-RU" smtClean="0"/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217" y="0"/>
            <a:ext cx="8697488" cy="2793906"/>
          </a:xfrm>
        </p:spPr>
        <p:txBody>
          <a:bodyPr/>
          <a:lstStyle/>
          <a:p>
            <a:pPr algn="ctr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№3 «Затейники»</a:t>
            </a:r>
            <a:endParaRPr lang="ru-RU" sz="6600" b="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3"/>
            <a:ext cx="7091361" cy="3485179"/>
          </a:xfrm>
        </p:spPr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ru-RU" dirty="0" smtClean="0">
                <a:solidFill>
                  <a:srgbClr val="DF5327"/>
                </a:solidFill>
              </a:rPr>
              <a:t>                                МБДОУ№174</a:t>
            </a:r>
          </a:p>
          <a:p>
            <a:pPr marL="0" indent="0" algn="l">
              <a:spcBef>
                <a:spcPts val="0"/>
              </a:spcBef>
              <a:buNone/>
            </a:pPr>
            <a:endParaRPr lang="ru-RU" sz="2400" b="0" i="0" dirty="0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8"/>
    </mc:Choice>
    <mc:Fallback xmlns="">
      <p:transition spd="slow" advTm="34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02783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>
                <a:solidFill>
                  <a:srgbClr val="002060"/>
                </a:solidFill>
              </a:rPr>
              <a:t>Строим:</a:t>
            </a:r>
            <a:endParaRPr lang="ru-RU" sz="4000" i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8774" y="726662"/>
            <a:ext cx="4572000" cy="34148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4363" y="2320364"/>
            <a:ext cx="5195033" cy="38802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7472" y="2237946"/>
            <a:ext cx="5092580" cy="3942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1"/>
    </mc:Choice>
    <mc:Fallback xmlns="">
      <p:transition spd="slow" advTm="1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38685" y="176011"/>
            <a:ext cx="6743700" cy="1200416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/>
              <a:t>Ремонтируем:</a:t>
            </a:r>
            <a:endParaRPr lang="ru-RU" sz="40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5549" y="1120835"/>
            <a:ext cx="6300773" cy="470613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10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"/>
    </mc:Choice>
    <mc:Fallback xmlns="">
      <p:transition spd="slow" advTm="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80056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/>
              <a:t>Вырезаем:</a:t>
            </a:r>
            <a:endParaRPr lang="ru-RU" sz="48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763" y="627091"/>
            <a:ext cx="4881093" cy="3832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0064" y="2349900"/>
            <a:ext cx="4752305" cy="3993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8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0"/>
    </mc:Choice>
    <mc:Fallback xmlns="">
      <p:transition spd="slow" advTm="8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64146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rgbClr val="00B050"/>
                </a:solidFill>
              </a:rPr>
              <a:t>Играем в подвижные игры:</a:t>
            </a:r>
            <a:endParaRPr lang="ru-RU" sz="4400" i="1" dirty="0">
              <a:solidFill>
                <a:srgbClr val="00B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0661" y="1573615"/>
            <a:ext cx="4940703" cy="37992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0107" y="1557847"/>
            <a:ext cx="4971246" cy="399344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8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"/>
    </mc:Choice>
    <mc:Fallback xmlns="">
      <p:transition spd="slow" advTm="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2705" y="356316"/>
            <a:ext cx="9372600" cy="880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i="1" dirty="0" smtClean="0">
                <a:solidFill>
                  <a:srgbClr val="7030A0"/>
                </a:solidFill>
              </a:rPr>
              <a:t>Гуляем:</a:t>
            </a:r>
            <a:endParaRPr lang="ru-RU" sz="6000" i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797" y="805966"/>
            <a:ext cx="4842456" cy="361689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8740" y="835827"/>
            <a:ext cx="4884766" cy="355717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64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9"/>
    </mc:Choice>
    <mc:Fallback xmlns="">
      <p:transition spd="slow" advTm="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7730" y="0"/>
            <a:ext cx="5630774" cy="1200416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>
                <a:solidFill>
                  <a:schemeClr val="accent2">
                    <a:lumMod val="75000"/>
                  </a:schemeClr>
                </a:solidFill>
              </a:rPr>
              <a:t>Спим:</a:t>
            </a:r>
            <a:endParaRPr lang="ru-RU" sz="4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2273" y="1064340"/>
            <a:ext cx="6455957" cy="482204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3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7"/>
    </mc:Choice>
    <mc:Fallback xmlns="">
      <p:transition spd="slow" advTm="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699752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00B050"/>
                </a:solidFill>
              </a:rPr>
              <a:t>Выполняем</a:t>
            </a:r>
            <a:r>
              <a:rPr lang="ru-RU" sz="4400" i="1" dirty="0" smtClean="0"/>
              <a:t> </a:t>
            </a:r>
            <a:r>
              <a:rPr lang="ru-RU" sz="4400" i="1" dirty="0" smtClean="0">
                <a:solidFill>
                  <a:srgbClr val="00B0F0"/>
                </a:solidFill>
              </a:rPr>
              <a:t>интересные</a:t>
            </a:r>
            <a:r>
              <a:rPr lang="ru-RU" sz="4400" i="1" dirty="0" smtClean="0"/>
              <a:t> </a:t>
            </a:r>
            <a:r>
              <a:rPr lang="ru-RU" sz="4400" i="1" dirty="0" smtClean="0">
                <a:solidFill>
                  <a:srgbClr val="FFC000"/>
                </a:solidFill>
              </a:rPr>
              <a:t>задания:</a:t>
            </a:r>
            <a:endParaRPr lang="ru-RU" sz="4400" i="1" dirty="0">
              <a:solidFill>
                <a:srgbClr val="FFC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8505" y="2032942"/>
            <a:ext cx="5086625" cy="37992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7887" y="2032944"/>
            <a:ext cx="5086626" cy="379926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8808" y="2115012"/>
            <a:ext cx="5086627" cy="3635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3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2"/>
    </mc:Choice>
    <mc:Fallback xmlns="">
      <p:transition spd="slow" advTm="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001" y="-480811"/>
            <a:ext cx="9372600" cy="4808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1384" y="167425"/>
            <a:ext cx="7141850" cy="62204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                        *  *  *</a:t>
            </a:r>
          </a:p>
          <a:p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Дом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, в котором все окна распахнуты в детство,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Я любуюсь тобой, не могу наглядеться.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Мне милее и краше всех зданий на свете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Дом, в котором с утра собираются дети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Поселились здесь сказки,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Звучит звонкий смех,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И внимания, ласки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Хватает для всех.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Стал он домом родным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Для детей – дошколят,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Неразлучны мы с ним –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Это наш детский сад</a:t>
            </a: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</a:rPr>
              <a:t>!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И внутри он наряден, и светел, и ярок,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Каждый день детворе – как волшебный подарок.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Воспитатели с ними не просто играют –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Дети жизни азы в детсаду постигают.</a:t>
            </a:r>
            <a:b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                                             (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Н. </a:t>
            </a:r>
            <a:r>
              <a:rPr lang="ru-RU" i="1" dirty="0" err="1">
                <a:solidFill>
                  <a:srgbClr val="000000"/>
                </a:solidFill>
                <a:latin typeface="Verdana" panose="020B0604030504040204" pitchFamily="34" charset="0"/>
              </a:rPr>
              <a:t>Агошкова</a:t>
            </a:r>
            <a:r>
              <a:rPr lang="ru-RU" i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i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54" y="1395949"/>
            <a:ext cx="5145847" cy="31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7"/>
    </mc:Choice>
    <mc:Fallback xmlns="">
      <p:transition spd="slow" advTm="3090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3217013" cy="1315729"/>
          </a:xfrm>
        </p:spPr>
        <p:txBody>
          <a:bodyPr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DF5327"/>
                </a:solidFill>
                <a:latin typeface="Euphemia"/>
              </a:rPr>
              <a:t>Наш Воспитатель:</a:t>
            </a:r>
            <a:br>
              <a:rPr lang="ru-RU" dirty="0" smtClean="0">
                <a:solidFill>
                  <a:srgbClr val="DF5327"/>
                </a:solidFill>
                <a:latin typeface="Euphemia"/>
              </a:rPr>
            </a:br>
            <a:r>
              <a:rPr lang="ru-RU" dirty="0" smtClean="0">
                <a:solidFill>
                  <a:srgbClr val="DF5327"/>
                </a:solidFill>
                <a:latin typeface="Euphemia"/>
              </a:rPr>
              <a:t/>
            </a:r>
            <a:br>
              <a:rPr lang="ru-RU" dirty="0" smtClean="0">
                <a:solidFill>
                  <a:srgbClr val="DF5327"/>
                </a:solidFill>
                <a:latin typeface="Euphemia"/>
              </a:rPr>
            </a:br>
            <a:r>
              <a:rPr lang="ru-RU" dirty="0" smtClean="0">
                <a:solidFill>
                  <a:srgbClr val="DF5327"/>
                </a:solidFill>
                <a:latin typeface="Euphemia"/>
              </a:rPr>
              <a:t>Вострикова </a:t>
            </a:r>
            <a:br>
              <a:rPr lang="ru-RU" dirty="0" smtClean="0">
                <a:solidFill>
                  <a:srgbClr val="DF5327"/>
                </a:solidFill>
                <a:latin typeface="Euphemia"/>
              </a:rPr>
            </a:br>
            <a:r>
              <a:rPr lang="ru-RU" dirty="0" smtClean="0">
                <a:solidFill>
                  <a:srgbClr val="DF5327"/>
                </a:solidFill>
                <a:latin typeface="Euphemia"/>
              </a:rPr>
              <a:t>Юлия Сергеевна</a:t>
            </a:r>
            <a:br>
              <a:rPr lang="ru-RU" dirty="0" smtClean="0">
                <a:solidFill>
                  <a:srgbClr val="DF5327"/>
                </a:solidFill>
                <a:latin typeface="Euphemia"/>
              </a:rPr>
            </a:br>
            <a:endParaRPr lang="ru-RU" sz="2600" b="0" i="0" dirty="0">
              <a:solidFill>
                <a:srgbClr val="DF5327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dirty="0" smtClean="0">
                <a:solidFill>
                  <a:srgbClr val="595959"/>
                </a:solidFill>
                <a:latin typeface="Euphemia"/>
              </a:rPr>
              <a:t>Образование: Высшее</a:t>
            </a:r>
          </a:p>
          <a:p>
            <a:pPr marL="0" indent="0" algn="l" defTabSz="914400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z="1400" b="0" i="0" dirty="0" smtClean="0">
                <a:solidFill>
                  <a:srgbClr val="595959"/>
                </a:solidFill>
                <a:latin typeface="Euphemia"/>
                <a:ea typeface="+mn-ea"/>
                <a:cs typeface="+mn-cs"/>
              </a:rPr>
              <a:t>Стаж работы</a:t>
            </a:r>
            <a:r>
              <a:rPr lang="ru-RU" dirty="0" smtClean="0">
                <a:solidFill>
                  <a:srgbClr val="595959"/>
                </a:solidFill>
                <a:latin typeface="Euphemia"/>
              </a:rPr>
              <a:t>: 2,5 года</a:t>
            </a:r>
            <a:endParaRPr lang="ru-RU" sz="1400" b="0" i="0" dirty="0">
              <a:solidFill>
                <a:srgbClr val="595959"/>
              </a:solidFill>
              <a:latin typeface="Euphemia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3866" y="834351"/>
            <a:ext cx="5042960" cy="4095481"/>
          </a:xfrm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>
          <a:xfrm rot="5400000">
            <a:off x="494240" y="1143142"/>
            <a:ext cx="5042961" cy="3477904"/>
          </a:xfrm>
        </p:spPr>
      </p:pic>
    </p:spTree>
    <p:extLst>
      <p:ext uri="{BB962C8B-B14F-4D97-AF65-F5344CB8AC3E}">
        <p14:creationId xmlns:p14="http://schemas.microsoft.com/office/powerpoint/2010/main" val="36961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"/>
    </mc:Choice>
    <mc:Fallback xmlns="">
      <p:transition spd="slow" advTm="439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478" y="188890"/>
            <a:ext cx="9372600" cy="635358"/>
          </a:xfrm>
        </p:spPr>
        <p:txBody>
          <a:bodyPr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000" i="1" dirty="0" smtClean="0">
                <a:solidFill>
                  <a:srgbClr val="0070C0"/>
                </a:solidFill>
                <a:latin typeface="Euphemia"/>
              </a:rPr>
              <a:t>Это мы:</a:t>
            </a:r>
            <a:endParaRPr lang="ru-RU" sz="4000" b="0" i="1" dirty="0">
              <a:solidFill>
                <a:srgbClr val="0070C0"/>
              </a:solidFill>
              <a:latin typeface="Euphemia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154" y="940157"/>
            <a:ext cx="11486345" cy="5563673"/>
          </a:xfrm>
        </p:spPr>
        <p:txBody>
          <a:bodyPr numCol="1">
            <a:normAutofit/>
          </a:bodyPr>
          <a:lstStyle/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dirty="0" smtClean="0">
                <a:solidFill>
                  <a:srgbClr val="002060"/>
                </a:solidFill>
                <a:latin typeface="Euphemia"/>
              </a:rPr>
              <a:t>1.Аверьянова Арина         12.Кистанова Эмилия              23. </a:t>
            </a:r>
            <a:r>
              <a:rPr lang="ru-RU" dirty="0" err="1" smtClean="0">
                <a:solidFill>
                  <a:srgbClr val="002060"/>
                </a:solidFill>
                <a:latin typeface="Euphemia"/>
              </a:rPr>
              <a:t>Саломаткина</a:t>
            </a:r>
            <a:r>
              <a:rPr lang="ru-RU" dirty="0" smtClean="0">
                <a:solidFill>
                  <a:srgbClr val="002060"/>
                </a:solidFill>
                <a:latin typeface="Euphemia"/>
              </a:rPr>
              <a:t> Яна   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sz="2000" b="0" i="0" dirty="0" smtClean="0">
                <a:solidFill>
                  <a:srgbClr val="002060"/>
                </a:solidFill>
                <a:latin typeface="Euphemia"/>
                <a:ea typeface="+mn-ea"/>
                <a:cs typeface="+mn-cs"/>
              </a:rPr>
              <a:t>2.Анучин Кирилл            13.Красильникова Марьяна         24.Паламарчук Глеб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dirty="0" smtClean="0">
                <a:solidFill>
                  <a:srgbClr val="002060"/>
                </a:solidFill>
                <a:latin typeface="Euphemia"/>
              </a:rPr>
              <a:t>3.Андреев Антон            14.Ковацкий </a:t>
            </a:r>
            <a:r>
              <a:rPr lang="ru-RU" dirty="0" err="1" smtClean="0">
                <a:solidFill>
                  <a:srgbClr val="002060"/>
                </a:solidFill>
                <a:latin typeface="Euphemia"/>
              </a:rPr>
              <a:t>Виталя</a:t>
            </a:r>
            <a:r>
              <a:rPr lang="ru-RU" dirty="0" smtClean="0">
                <a:solidFill>
                  <a:srgbClr val="002060"/>
                </a:solidFill>
                <a:latin typeface="Euphemia"/>
              </a:rPr>
              <a:t>                25.Краснопольский </a:t>
            </a:r>
            <a:r>
              <a:rPr lang="ru-RU" dirty="0" smtClean="0">
                <a:solidFill>
                  <a:srgbClr val="002060"/>
                </a:solidFill>
                <a:latin typeface="Euphemia"/>
              </a:rPr>
              <a:t>Егор</a:t>
            </a:r>
            <a:endParaRPr lang="ru-RU" dirty="0" smtClean="0">
              <a:solidFill>
                <a:srgbClr val="002060"/>
              </a:solidFill>
              <a:latin typeface="Euphemia"/>
            </a:endParaRP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sz="2000" b="0" i="0" dirty="0" smtClean="0">
                <a:solidFill>
                  <a:srgbClr val="002060"/>
                </a:solidFill>
                <a:latin typeface="Euphemia"/>
                <a:ea typeface="+mn-ea"/>
                <a:cs typeface="+mn-cs"/>
              </a:rPr>
              <a:t>4.Борисова Яна             15.Круглова Арина                 26.Чеботарев Тимур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dirty="0" smtClean="0">
                <a:solidFill>
                  <a:srgbClr val="002060"/>
                </a:solidFill>
                <a:latin typeface="Euphemia"/>
              </a:rPr>
              <a:t>5.Баева Ира                16.Нестерова Анна                 27.Шульгин Илья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sz="2000" b="0" i="0" dirty="0" smtClean="0">
                <a:solidFill>
                  <a:srgbClr val="002060"/>
                </a:solidFill>
                <a:latin typeface="Euphemia"/>
                <a:ea typeface="+mn-ea"/>
                <a:cs typeface="+mn-cs"/>
              </a:rPr>
              <a:t>6.Вахитов Артемий          17.Матвеева Лиза                  28.Тихонова Даша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dirty="0" smtClean="0">
                <a:solidFill>
                  <a:srgbClr val="002060"/>
                </a:solidFill>
                <a:latin typeface="Euphemia"/>
              </a:rPr>
              <a:t>7.Госсен Данил             18.Казаков Матвей                 29. </a:t>
            </a:r>
            <a:r>
              <a:rPr lang="ru-RU" dirty="0" err="1" smtClean="0">
                <a:solidFill>
                  <a:srgbClr val="002060"/>
                </a:solidFill>
                <a:latin typeface="Euphemia"/>
              </a:rPr>
              <a:t>Полубенцев</a:t>
            </a:r>
            <a:r>
              <a:rPr lang="ru-RU" dirty="0" smtClean="0">
                <a:solidFill>
                  <a:srgbClr val="002060"/>
                </a:solidFill>
                <a:latin typeface="Euphemia"/>
              </a:rPr>
              <a:t> Илья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sz="2000" b="0" i="0" dirty="0" smtClean="0">
                <a:solidFill>
                  <a:srgbClr val="002060"/>
                </a:solidFill>
                <a:latin typeface="Euphemia"/>
                <a:ea typeface="+mn-ea"/>
                <a:cs typeface="+mn-cs"/>
              </a:rPr>
              <a:t>8.Данилов Иван            19.Горчаков Иван                   30.Птуха Анастасия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dirty="0" smtClean="0">
                <a:solidFill>
                  <a:srgbClr val="002060"/>
                </a:solidFill>
                <a:latin typeface="Euphemia"/>
              </a:rPr>
              <a:t>9.Данилов Владимир        20.Смирнова Мария                31.Беляева Виктория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sz="2000" b="0" i="0" dirty="0" smtClean="0">
                <a:solidFill>
                  <a:srgbClr val="002060"/>
                </a:solidFill>
                <a:latin typeface="Euphemia"/>
                <a:ea typeface="+mn-ea"/>
                <a:cs typeface="+mn-cs"/>
              </a:rPr>
              <a:t>10.Замбалов</a:t>
            </a:r>
            <a:r>
              <a:rPr lang="ru-RU" dirty="0" smtClean="0">
                <a:solidFill>
                  <a:srgbClr val="002060"/>
                </a:solidFill>
                <a:latin typeface="Euphemia"/>
              </a:rPr>
              <a:t>а Дарья         21.Заркуа Екатерина               32. Ощепков Юра</a:t>
            </a:r>
          </a:p>
          <a:p>
            <a:pPr marL="45720" indent="0" algn="l" defTabSz="914400">
              <a:lnSpc>
                <a:spcPct val="90000"/>
              </a:lnSpc>
              <a:spcBef>
                <a:spcPts val="1800"/>
              </a:spcBef>
              <a:buClr>
                <a:srgbClr val="595959"/>
              </a:buClr>
              <a:buSzPct val="80000"/>
              <a:buNone/>
            </a:pPr>
            <a:r>
              <a:rPr lang="ru-RU" sz="2000" b="0" i="0" dirty="0" smtClean="0">
                <a:solidFill>
                  <a:srgbClr val="002060"/>
                </a:solidFill>
                <a:latin typeface="Euphemia"/>
                <a:ea typeface="+mn-ea"/>
                <a:cs typeface="+mn-cs"/>
              </a:rPr>
              <a:t>11.Кистнова Эмилия         22.Незамендинов Сергей</a:t>
            </a:r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"/>
    </mc:Choice>
    <mc:Fallback xmlns="">
      <p:transition spd="slow" advTm="43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8182" y="682468"/>
            <a:ext cx="6400801" cy="3422561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b="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/>
                <a:ea typeface="+mj-ea"/>
                <a:cs typeface="+mj-cs"/>
              </a:rPr>
              <a:t>А сейчас мы покажем чем  </a:t>
            </a:r>
            <a:r>
              <a:rPr lang="ru-RU" sz="54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/>
              </a:rPr>
              <a:t>в детском садике</a:t>
            </a:r>
            <a:r>
              <a:rPr lang="ru-RU" sz="5400" b="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phemia"/>
                <a:ea typeface="+mj-ea"/>
                <a:cs typeface="+mj-cs"/>
              </a:rPr>
              <a:t> занимаемся…</a:t>
            </a:r>
            <a:endParaRPr lang="ru-RU" sz="5400" b="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phemi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"/>
    </mc:Choice>
    <mc:Fallback xmlns="">
      <p:transition spd="slow" advTm="265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156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</a:rPr>
              <a:t>Это мы на утренней зарядке)</a:t>
            </a:r>
            <a:endParaRPr lang="ru-RU" sz="4800" i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4200" y="1715613"/>
            <a:ext cx="4681470" cy="39934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900" y="1559714"/>
            <a:ext cx="4681472" cy="430524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2"/>
    </mc:Choice>
    <mc:Fallback xmlns="">
      <p:transition spd="slow" advTm="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28541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002060"/>
                </a:solidFill>
              </a:rPr>
              <a:t>Это мы накрываем на стол и кушаем)</a:t>
            </a:r>
            <a:endParaRPr lang="ru-RU" sz="4000" i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3047" y="1905322"/>
            <a:ext cx="4836020" cy="376857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1292" y="1896415"/>
            <a:ext cx="4836020" cy="378638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1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1"/>
    </mc:Choice>
    <mc:Fallback xmlns="">
      <p:transition spd="slow" advTm="10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7007" y="0"/>
            <a:ext cx="7347911" cy="8414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000" i="1" dirty="0" smtClean="0">
                <a:solidFill>
                  <a:srgbClr val="C00000"/>
                </a:solidFill>
              </a:rPr>
              <a:t>А еще мы в садике рисуем:</a:t>
            </a:r>
            <a:endParaRPr lang="ru-RU" sz="4000" i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4341">
            <a:off x="2038081" y="1947932"/>
            <a:ext cx="5016322" cy="38636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0198">
            <a:off x="7000790" y="1960092"/>
            <a:ext cx="4843262" cy="361749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3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4"/>
    </mc:Choice>
    <mc:Fallback xmlns="">
      <p:transition spd="slow" advTm="10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8027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Занимаемся математикой:</a:t>
            </a:r>
            <a:endParaRPr lang="ru-RU" sz="54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2285">
            <a:off x="1958338" y="2006578"/>
            <a:ext cx="4887893" cy="36508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4372">
            <a:off x="6829771" y="2084081"/>
            <a:ext cx="5204720" cy="38874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7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6"/>
    </mc:Choice>
    <mc:Fallback xmlns="">
      <p:transition spd="slow" advTm="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1"/>
            <a:ext cx="9372600" cy="7255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i="1" dirty="0" smtClean="0">
                <a:solidFill>
                  <a:srgbClr val="00B0F0"/>
                </a:solidFill>
              </a:rPr>
              <a:t>Разучиваем и поем песенки:</a:t>
            </a:r>
            <a:endParaRPr lang="ru-RU" sz="5400" i="1" dirty="0">
              <a:solidFill>
                <a:srgbClr val="00B0F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5756" y="1699244"/>
            <a:ext cx="5652655" cy="46648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8813" y="1950156"/>
            <a:ext cx="4572000" cy="341488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04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2"/>
    </mc:Choice>
    <mc:Fallback xmlns="">
      <p:transition spd="slow" advTm="11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3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"/>
</p:tagLst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Макет презентации с играющимися детьми (рисованное широкоэкранное изображение)</Template>
  <TotalTime>0</TotalTime>
  <Words>170</Words>
  <Application>Microsoft Office PowerPoint</Application>
  <PresentationFormat>Произвольный</PresentationFormat>
  <Paragraphs>37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Children Happy 16x9</vt:lpstr>
      <vt:lpstr>СТАРШАЯ ГРУППА №3 «Затейники»</vt:lpstr>
      <vt:lpstr>Наш Воспитатель:  Вострикова  Юлия Сергеевна </vt:lpstr>
      <vt:lpstr>Это мы:</vt:lpstr>
      <vt:lpstr>А сейчас мы покажем чем  в детском садике занимаемся…</vt:lpstr>
      <vt:lpstr>Это мы на утренней зарядке)</vt:lpstr>
      <vt:lpstr>Это мы накрываем на стол и кушаем)</vt:lpstr>
      <vt:lpstr> А еще мы в садике рисуем:</vt:lpstr>
      <vt:lpstr>Занимаемся математикой:</vt:lpstr>
      <vt:lpstr>Разучиваем и поем песенки:</vt:lpstr>
      <vt:lpstr>Строим:</vt:lpstr>
      <vt:lpstr>Ремонтируем:</vt:lpstr>
      <vt:lpstr>Вырезаем:</vt:lpstr>
      <vt:lpstr>Играем в подвижные игры:</vt:lpstr>
      <vt:lpstr>Гуляем:</vt:lpstr>
      <vt:lpstr>Спим:</vt:lpstr>
      <vt:lpstr>Выполняем интересные задания:</vt:lpstr>
      <vt:lpstr>Презентация PowerPoint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2015-09-24T00:47:46Z</dcterms:created>
  <dcterms:modified xsi:type="dcterms:W3CDTF">2016-02-25T05:47:30Z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